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0030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0"/>
            <a:ext cx="10515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>
                <a:solidFill>
                  <a:srgbClr val="003057"/>
                </a:solidFill>
                <a:latin typeface="Calibri"/>
              </a:rPr>
              <a:t>Deploy a Custom Agent with a Local MCP Tool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3657600"/>
            <a:ext cx="105156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>
                <a:solidFill>
                  <a:srgbClr val="4A4A68"/>
                </a:solidFill>
                <a:latin typeface="Calibri"/>
              </a:rPr>
              <a:t>Enterprise h2oGPTe Tutorial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FF6F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0030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73152"/>
            <a:ext cx="12191695" cy="109728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228600"/>
            <a:ext cx="105156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003057"/>
                </a:solidFill>
                <a:latin typeface="Calibri"/>
              </a:rPr>
              <a:t>Step 6: Test the Workflow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46304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Start a new chat and select the newly registered custom agent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Send a weather request, for example: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'What is the weather in Tokyo?'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'Compare weather in London and Paris'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Confirm the response includes structured output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0030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73152"/>
            <a:ext cx="12191695" cy="109728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228600"/>
            <a:ext cx="105156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003057"/>
                </a:solidFill>
                <a:latin typeface="Calibri"/>
              </a:rPr>
              <a:t>Verification Checklist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46304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The agent responds without configuration errors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The response includes the expected output for your use case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Tool invocation completes during the same chat turn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0030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73152"/>
            <a:ext cx="12191695" cy="109728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228600"/>
            <a:ext cx="105156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003057"/>
                </a:solidFill>
                <a:latin typeface="Calibri"/>
              </a:rPr>
              <a:t>Next Steps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46304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Build additional MCP tools by following Create local MCP tools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Automate registration flows with the Custom Tools API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Automate agent lifecycle with the Custom Agents API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0030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73152"/>
            <a:ext cx="12191695" cy="109728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228600"/>
            <a:ext cx="105156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003057"/>
                </a:solidFill>
                <a:latin typeface="Calibri"/>
              </a:rPr>
              <a:t>Overview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46304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Learn how to generate and deploy a local MCP tool and a custom agent in Enterprise h2oGPTe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Create both packages in h2oGPTe Chat, register them, configure mappings, and validate the workflow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Uses a weather assistant example: the agent receives a weather question, calls the MCP tool, and returns a structured response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You can apply the same process to other use cases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0030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73152"/>
            <a:ext cx="12191695" cy="109728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228600"/>
            <a:ext cx="105156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003057"/>
                </a:solidFill>
                <a:latin typeface="Calibri"/>
              </a:rPr>
              <a:t>What You Will Achieve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46304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Generate a local MCP tool package with Tool Builder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Generate a custom agent package with Agents Builder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Upload and connect both packages in Agents &gt; Tools and Agents &gt; Agents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Test the connected workflow in h2oGPTe Chat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0030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73152"/>
            <a:ext cx="12191695" cy="109728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228600"/>
            <a:ext cx="105156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003057"/>
                </a:solidFill>
                <a:latin typeface="Calibri"/>
              </a:rPr>
              <a:t>Prerequisites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46304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You can sign in to Enterprise h2oGPTe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Your workspace has access to both Tool Builder and Agents Builder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You have read Custom agents for the Agents page layout and actions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You have a secret for your model provider API key in Secret Manager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0030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73152"/>
            <a:ext cx="12191695" cy="109728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228600"/>
            <a:ext cx="105156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003057"/>
                </a:solidFill>
                <a:latin typeface="Calibri"/>
              </a:rPr>
              <a:t>Step 1: Generate the Local MCP Tool Package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46304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Open h2oGPTe &gt; Chat and select Tool Builder from the agent selector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Open Tool Types, then select Local MCP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Enter a prompt defining your MCP tool and server name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Include: MCP server name 'weather-mcp', file 'server.py', tool 'get_weather(city: str) -&gt; str'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Specify input validation for 'city' and output format for weather summary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Optionally include 'description.md'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Download the generated MCP tool package as a .zip file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0030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73152"/>
            <a:ext cx="12191695" cy="109728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228600"/>
            <a:ext cx="105156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003057"/>
                </a:solidFill>
                <a:latin typeface="Calibri"/>
              </a:rPr>
              <a:t>Step 2: Generate the Custom Agent Package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46304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In h2oGPTe &gt; Chat, select Agents Builder from the agent selector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Describe a custom agent that calls the weather-mcp MCP server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Specify agent framework: langgraph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Include MCP tool name 'get_weather(city: str) -&gt; str'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Handle multi-city questions and define output format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Required env variables: CUSTOM_AGENT_API_KEY, CUSTOM_AGENT_BASE_URL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Optional env variables: CUSTOM_AGENT_MODEL, CUSTOM_AGENT_TIMEOUT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Download the generated custom agent package as a .zip file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0030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73152"/>
            <a:ext cx="12191695" cy="109728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228600"/>
            <a:ext cx="105156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003057"/>
                </a:solidFill>
                <a:latin typeface="Calibri"/>
              </a:rPr>
              <a:t>Step 3: Upload the Local MCP Tool Package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46304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Navigate to Agents &gt; Tools in the left navigation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Click + Custom Tool and select Local MCP Tools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Upload the MCP tool .zip file you generated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Set MCP Usage Mode to Runner and Creator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Keep Enable by Default enabled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Click Add Tool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Verify the tool appears in the Tools table with a Ready status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0030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73152"/>
            <a:ext cx="12191695" cy="109728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228600"/>
            <a:ext cx="105156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003057"/>
                </a:solidFill>
                <a:latin typeface="Calibri"/>
              </a:rPr>
              <a:t>Step 4: Register the Custom Agent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46304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Open Agents &gt; Agents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Click + New Agent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Enter an agent name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Upload the custom agent .zip file you generated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Click Add Agent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Verify the agent appears in the Agents table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0030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73152"/>
            <a:ext cx="12191695" cy="109728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228600"/>
            <a:ext cx="105156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003057"/>
                </a:solidFill>
                <a:latin typeface="Calibri"/>
              </a:rPr>
              <a:t>Step 5: Assign Required Keys and Tools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46304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Note: Complete this step only if your agent requires API keys, MCP tools, or both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Open the agent action menu and select Assign Keys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Map CUSTOM_AGENT_API_KEY to your model provider secret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Map CUSTOM_AGENT_BASE_URL to a secret storing the provider base URL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Save key mappings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Select Assign Tools and map weather-mcp to the uploaded MCP tool</a:t>
            </a:r>
          </a:p>
          <a:p>
            <a:pPr>
              <a:spcAft>
                <a:spcPts val="1000"/>
              </a:spcAft>
            </a:pPr>
            <a:r>
              <a:rPr sz="1800">
                <a:solidFill>
                  <a:srgbClr val="4A4A68"/>
                </a:solidFill>
                <a:latin typeface="Calibri"/>
              </a:rPr>
              <a:t>  •  Save the tool mapping and verify agent status shows Ready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